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1"/>
  </p:sldMasterIdLst>
  <p:sldIdLst>
    <p:sldId id="260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9013"/>
    <a:srgbClr val="67D24A"/>
    <a:srgbClr val="ACF6B8"/>
    <a:srgbClr val="008000"/>
    <a:srgbClr val="81D969"/>
    <a:srgbClr val="AFE799"/>
    <a:srgbClr val="97E07A"/>
    <a:srgbClr val="C7E6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5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DEA77B-7147-468C-81AD-CAAE2F6BAD11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9571358-E167-4EF7-9952-694C3F1C0B4F}">
      <dgm:prSet phldrT="[Texte]"/>
      <dgm:spPr>
        <a:gradFill rotWithShape="0"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fr-FR" dirty="0" smtClean="0"/>
            <a:t> Un premier entretien individuel</a:t>
          </a:r>
          <a:endParaRPr lang="fr-FR" dirty="0"/>
        </a:p>
      </dgm:t>
    </dgm:pt>
    <dgm:pt modelId="{842DDF29-62F9-4D91-BE9D-D9480D3C51C1}" type="parTrans" cxnId="{BDC8296D-D0F2-4679-9EDC-9C3D40B908D9}">
      <dgm:prSet/>
      <dgm:spPr/>
      <dgm:t>
        <a:bodyPr/>
        <a:lstStyle/>
        <a:p>
          <a:endParaRPr lang="fr-FR"/>
        </a:p>
      </dgm:t>
    </dgm:pt>
    <dgm:pt modelId="{EA6D52A1-BF66-4E52-877F-EF43052F2721}" type="sibTrans" cxnId="{BDC8296D-D0F2-4679-9EDC-9C3D40B908D9}">
      <dgm:prSet/>
      <dgm:spPr/>
      <dgm:t>
        <a:bodyPr/>
        <a:lstStyle/>
        <a:p>
          <a:endParaRPr lang="fr-FR"/>
        </a:p>
      </dgm:t>
    </dgm:pt>
    <dgm:pt modelId="{C83CD25F-7FA2-4C83-A585-D408632943FA}">
      <dgm:prSet phldrT="[Texte]"/>
      <dgm:spPr>
        <a:gradFill rotWithShape="0"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fr-FR" dirty="0" smtClean="0"/>
            <a:t>Déterminer vos besoins, vos priorités</a:t>
          </a:r>
          <a:endParaRPr lang="fr-FR" dirty="0"/>
        </a:p>
      </dgm:t>
    </dgm:pt>
    <dgm:pt modelId="{30406608-9A9B-4DBB-A9B9-FA5902110027}" type="parTrans" cxnId="{02C2C194-7D2D-4F4B-BBCB-465582C39513}">
      <dgm:prSet/>
      <dgm:spPr/>
      <dgm:t>
        <a:bodyPr/>
        <a:lstStyle/>
        <a:p>
          <a:endParaRPr lang="fr-FR"/>
        </a:p>
      </dgm:t>
    </dgm:pt>
    <dgm:pt modelId="{DA895DB0-0A63-4528-B388-226F32D80BA0}" type="sibTrans" cxnId="{02C2C194-7D2D-4F4B-BBCB-465582C39513}">
      <dgm:prSet/>
      <dgm:spPr/>
      <dgm:t>
        <a:bodyPr/>
        <a:lstStyle/>
        <a:p>
          <a:endParaRPr lang="fr-FR"/>
        </a:p>
      </dgm:t>
    </dgm:pt>
    <dgm:pt modelId="{C0BA9628-ACC8-429D-B721-84E8274957B0}">
      <dgm:prSet phldrT="[Texte]"/>
      <dgm:spPr>
        <a:gradFill rotWithShape="0"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fr-FR" dirty="0" smtClean="0"/>
            <a:t>Être à votre écoute et vous soutenir</a:t>
          </a:r>
          <a:endParaRPr lang="fr-FR" dirty="0"/>
        </a:p>
      </dgm:t>
    </dgm:pt>
    <dgm:pt modelId="{F49D496B-71C0-4287-BE5B-A4A0A5D2C73F}" type="parTrans" cxnId="{C3AC7FE1-3663-46CD-8087-D501238733DD}">
      <dgm:prSet/>
      <dgm:spPr/>
      <dgm:t>
        <a:bodyPr/>
        <a:lstStyle/>
        <a:p>
          <a:endParaRPr lang="fr-FR"/>
        </a:p>
      </dgm:t>
    </dgm:pt>
    <dgm:pt modelId="{9F10EDDA-57BC-4923-AF23-EC6852C1F3DF}" type="sibTrans" cxnId="{C3AC7FE1-3663-46CD-8087-D501238733DD}">
      <dgm:prSet/>
      <dgm:spPr/>
      <dgm:t>
        <a:bodyPr/>
        <a:lstStyle/>
        <a:p>
          <a:endParaRPr lang="fr-FR"/>
        </a:p>
      </dgm:t>
    </dgm:pt>
    <dgm:pt modelId="{838D96F9-147F-48EB-8C9E-7A5CB492141C}">
      <dgm:prSet phldrT="[Texte]"/>
      <dgm:spPr>
        <a:gradFill rotWithShape="0"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fr-FR" dirty="0" smtClean="0"/>
            <a:t> 1 à 4 atelier(s) (groupe ou individuel)</a:t>
          </a:r>
          <a:endParaRPr lang="fr-FR" dirty="0"/>
        </a:p>
      </dgm:t>
    </dgm:pt>
    <dgm:pt modelId="{9BEC458E-139D-4075-8DFC-B1DE5387C493}" type="parTrans" cxnId="{A6F0F65F-5917-4536-A7B1-AAA3393FE6E7}">
      <dgm:prSet/>
      <dgm:spPr/>
      <dgm:t>
        <a:bodyPr/>
        <a:lstStyle/>
        <a:p>
          <a:endParaRPr lang="fr-FR"/>
        </a:p>
      </dgm:t>
    </dgm:pt>
    <dgm:pt modelId="{7658C67E-7DF4-484F-82F6-743F656FF2A6}" type="sibTrans" cxnId="{A6F0F65F-5917-4536-A7B1-AAA3393FE6E7}">
      <dgm:prSet/>
      <dgm:spPr/>
      <dgm:t>
        <a:bodyPr/>
        <a:lstStyle/>
        <a:p>
          <a:endParaRPr lang="fr-FR"/>
        </a:p>
      </dgm:t>
    </dgm:pt>
    <dgm:pt modelId="{9EE275F3-A66E-435B-BFDA-838754CE81E2}">
      <dgm:prSet phldrT="[Texte]"/>
      <dgm:spPr>
        <a:gradFill rotWithShape="0"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fr-FR" dirty="0" smtClean="0"/>
            <a:t>Partager avec d’autres patients</a:t>
          </a:r>
          <a:endParaRPr lang="fr-FR" dirty="0"/>
        </a:p>
      </dgm:t>
    </dgm:pt>
    <dgm:pt modelId="{AEA730E6-30FB-43A0-833A-0ACAAE7FD618}" type="parTrans" cxnId="{50E601BB-36AF-4295-8BC9-5F6FFBAD9691}">
      <dgm:prSet/>
      <dgm:spPr/>
      <dgm:t>
        <a:bodyPr/>
        <a:lstStyle/>
        <a:p>
          <a:endParaRPr lang="fr-FR"/>
        </a:p>
      </dgm:t>
    </dgm:pt>
    <dgm:pt modelId="{341A2424-4846-4E73-A07A-25EF7F853B00}" type="sibTrans" cxnId="{50E601BB-36AF-4295-8BC9-5F6FFBAD9691}">
      <dgm:prSet/>
      <dgm:spPr/>
      <dgm:t>
        <a:bodyPr/>
        <a:lstStyle/>
        <a:p>
          <a:endParaRPr lang="fr-FR"/>
        </a:p>
      </dgm:t>
    </dgm:pt>
    <dgm:pt modelId="{1EA0AB1A-27AB-4BE2-A7FA-262B0CA06616}">
      <dgm:prSet phldrT="[Texte]"/>
      <dgm:spPr>
        <a:gradFill rotWithShape="0"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fr-FR" dirty="0" smtClean="0"/>
            <a:t>Répondre à vos attentes</a:t>
          </a:r>
          <a:endParaRPr lang="fr-FR" dirty="0"/>
        </a:p>
      </dgm:t>
    </dgm:pt>
    <dgm:pt modelId="{01081D2F-B51F-4DFA-A222-71AC4D9D0AB7}" type="parTrans" cxnId="{607753D2-A810-436C-80C9-CDCAB014630D}">
      <dgm:prSet/>
      <dgm:spPr/>
      <dgm:t>
        <a:bodyPr/>
        <a:lstStyle/>
        <a:p>
          <a:endParaRPr lang="fr-FR"/>
        </a:p>
      </dgm:t>
    </dgm:pt>
    <dgm:pt modelId="{9BA4618D-6788-494C-ADE7-A737E6AECD3B}" type="sibTrans" cxnId="{607753D2-A810-436C-80C9-CDCAB014630D}">
      <dgm:prSet/>
      <dgm:spPr/>
      <dgm:t>
        <a:bodyPr/>
        <a:lstStyle/>
        <a:p>
          <a:endParaRPr lang="fr-FR"/>
        </a:p>
      </dgm:t>
    </dgm:pt>
    <dgm:pt modelId="{11A16386-9C54-454F-AB6F-F77DB6467780}">
      <dgm:prSet phldrT="[Texte]"/>
      <dgm:spPr>
        <a:gradFill rotWithShape="0"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fr-FR" dirty="0" smtClean="0"/>
            <a:t> Un deuxième entretien individuel</a:t>
          </a:r>
          <a:endParaRPr lang="fr-FR" dirty="0"/>
        </a:p>
      </dgm:t>
    </dgm:pt>
    <dgm:pt modelId="{E3BDB054-9133-4EE7-AA3B-72690714FCD6}" type="sibTrans" cxnId="{6F3834D9-2BDF-48F8-B12C-65A87CABE5D3}">
      <dgm:prSet/>
      <dgm:spPr/>
      <dgm:t>
        <a:bodyPr/>
        <a:lstStyle/>
        <a:p>
          <a:endParaRPr lang="fr-FR"/>
        </a:p>
      </dgm:t>
    </dgm:pt>
    <dgm:pt modelId="{F9D7DF67-BDF9-4E85-A39F-1ABDBE5F8E77}" type="parTrans" cxnId="{6F3834D9-2BDF-48F8-B12C-65A87CABE5D3}">
      <dgm:prSet/>
      <dgm:spPr/>
      <dgm:t>
        <a:bodyPr/>
        <a:lstStyle/>
        <a:p>
          <a:endParaRPr lang="fr-FR"/>
        </a:p>
      </dgm:t>
    </dgm:pt>
    <dgm:pt modelId="{668D5DC5-5051-4FFF-8803-417CAC8D78E9}">
      <dgm:prSet phldrT="[Texte]"/>
      <dgm:spPr>
        <a:gradFill rotWithShape="0"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fr-FR" dirty="0" smtClean="0"/>
            <a:t>Faire le bilan de votre participation au programme</a:t>
          </a:r>
          <a:endParaRPr lang="fr-FR" dirty="0"/>
        </a:p>
      </dgm:t>
    </dgm:pt>
    <dgm:pt modelId="{8CA63CBA-04D8-4F2D-817D-5A4639385EA1}" type="sibTrans" cxnId="{5002AACC-B7FD-4D7A-B0BE-12E9B9D8E8A1}">
      <dgm:prSet/>
      <dgm:spPr/>
      <dgm:t>
        <a:bodyPr/>
        <a:lstStyle/>
        <a:p>
          <a:endParaRPr lang="fr-FR"/>
        </a:p>
      </dgm:t>
    </dgm:pt>
    <dgm:pt modelId="{D856E841-6049-45F0-BE67-79FD7E8EC16F}" type="parTrans" cxnId="{5002AACC-B7FD-4D7A-B0BE-12E9B9D8E8A1}">
      <dgm:prSet/>
      <dgm:spPr/>
      <dgm:t>
        <a:bodyPr/>
        <a:lstStyle/>
        <a:p>
          <a:endParaRPr lang="fr-FR"/>
        </a:p>
      </dgm:t>
    </dgm:pt>
    <dgm:pt modelId="{9FAFD51B-B004-4AD7-B96E-AFBE36CE9D5D}" type="pres">
      <dgm:prSet presAssocID="{D1DEA77B-7147-468C-81AD-CAAE2F6BAD11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EB1F9BB-BF13-4134-9EEC-977929721371}" type="pres">
      <dgm:prSet presAssocID="{89571358-E167-4EF7-9952-694C3F1C0B4F}" presName="comp" presStyleCnt="0"/>
      <dgm:spPr/>
    </dgm:pt>
    <dgm:pt modelId="{6312CC34-C594-4901-B1BA-C3290D572CCE}" type="pres">
      <dgm:prSet presAssocID="{89571358-E167-4EF7-9952-694C3F1C0B4F}" presName="box" presStyleLbl="node1" presStyleIdx="0" presStyleCnt="3"/>
      <dgm:spPr/>
      <dgm:t>
        <a:bodyPr/>
        <a:lstStyle/>
        <a:p>
          <a:endParaRPr lang="fr-FR"/>
        </a:p>
      </dgm:t>
    </dgm:pt>
    <dgm:pt modelId="{CD92142C-FE41-41CE-86EE-10F00DDCD723}" type="pres">
      <dgm:prSet presAssocID="{89571358-E167-4EF7-9952-694C3F1C0B4F}" presName="img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5000" b="-15000"/>
          </a:stretch>
        </a:blipFill>
      </dgm:spPr>
      <dgm:t>
        <a:bodyPr/>
        <a:lstStyle/>
        <a:p>
          <a:endParaRPr lang="fr-FR"/>
        </a:p>
      </dgm:t>
    </dgm:pt>
    <dgm:pt modelId="{26BE893A-DC33-4BDA-BBAF-AF6C55A0B79E}" type="pres">
      <dgm:prSet presAssocID="{89571358-E167-4EF7-9952-694C3F1C0B4F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115C350-3BFD-4DF9-BE0B-FB83E1F63897}" type="pres">
      <dgm:prSet presAssocID="{EA6D52A1-BF66-4E52-877F-EF43052F2721}" presName="spacer" presStyleCnt="0"/>
      <dgm:spPr/>
    </dgm:pt>
    <dgm:pt modelId="{0FD3FC31-E429-4010-943A-6180C1F44166}" type="pres">
      <dgm:prSet presAssocID="{838D96F9-147F-48EB-8C9E-7A5CB492141C}" presName="comp" presStyleCnt="0"/>
      <dgm:spPr/>
    </dgm:pt>
    <dgm:pt modelId="{1DC967A0-BC9F-4C12-BCEA-022D9533CD23}" type="pres">
      <dgm:prSet presAssocID="{838D96F9-147F-48EB-8C9E-7A5CB492141C}" presName="box" presStyleLbl="node1" presStyleIdx="1" presStyleCnt="3"/>
      <dgm:spPr/>
      <dgm:t>
        <a:bodyPr/>
        <a:lstStyle/>
        <a:p>
          <a:endParaRPr lang="fr-FR"/>
        </a:p>
      </dgm:t>
    </dgm:pt>
    <dgm:pt modelId="{F8081EC0-0327-4EC1-940C-9B0788FA01FA}" type="pres">
      <dgm:prSet presAssocID="{838D96F9-147F-48EB-8C9E-7A5CB492141C}" presName="img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fr-FR"/>
        </a:p>
      </dgm:t>
    </dgm:pt>
    <dgm:pt modelId="{9D37771E-F043-47F8-AB99-7415B4327650}" type="pres">
      <dgm:prSet presAssocID="{838D96F9-147F-48EB-8C9E-7A5CB492141C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DDB8635-E0EB-435B-9200-5C610B8B9E94}" type="pres">
      <dgm:prSet presAssocID="{7658C67E-7DF4-484F-82F6-743F656FF2A6}" presName="spacer" presStyleCnt="0"/>
      <dgm:spPr/>
    </dgm:pt>
    <dgm:pt modelId="{2B4C094B-57DC-41E3-904E-EE9F0F1CA7AB}" type="pres">
      <dgm:prSet presAssocID="{11A16386-9C54-454F-AB6F-F77DB6467780}" presName="comp" presStyleCnt="0"/>
      <dgm:spPr/>
    </dgm:pt>
    <dgm:pt modelId="{BFEE50A7-3405-4EF6-8180-EAB3EB31BF58}" type="pres">
      <dgm:prSet presAssocID="{11A16386-9C54-454F-AB6F-F77DB6467780}" presName="box" presStyleLbl="node1" presStyleIdx="2" presStyleCnt="3"/>
      <dgm:spPr/>
      <dgm:t>
        <a:bodyPr/>
        <a:lstStyle/>
        <a:p>
          <a:endParaRPr lang="fr-FR"/>
        </a:p>
      </dgm:t>
    </dgm:pt>
    <dgm:pt modelId="{EFE81251-7E60-4AF3-8A14-F2D3BD89CF40}" type="pres">
      <dgm:prSet presAssocID="{11A16386-9C54-454F-AB6F-F77DB6467780}" presName="img" presStyleLbl="fgImgPlac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fr-FR"/>
        </a:p>
      </dgm:t>
    </dgm:pt>
    <dgm:pt modelId="{5E433D50-08FE-42D9-BEAD-58F27BBAC0D2}" type="pres">
      <dgm:prSet presAssocID="{11A16386-9C54-454F-AB6F-F77DB6467780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0FB69BB-D797-4240-8E78-B2BC5F121F92}" type="presOf" srcId="{11A16386-9C54-454F-AB6F-F77DB6467780}" destId="{5E433D50-08FE-42D9-BEAD-58F27BBAC0D2}" srcOrd="1" destOrd="0" presId="urn:microsoft.com/office/officeart/2005/8/layout/vList4"/>
    <dgm:cxn modelId="{C3AC7FE1-3663-46CD-8087-D501238733DD}" srcId="{89571358-E167-4EF7-9952-694C3F1C0B4F}" destId="{C0BA9628-ACC8-429D-B721-84E8274957B0}" srcOrd="1" destOrd="0" parTransId="{F49D496B-71C0-4287-BE5B-A4A0A5D2C73F}" sibTransId="{9F10EDDA-57BC-4923-AF23-EC6852C1F3DF}"/>
    <dgm:cxn modelId="{BDC8296D-D0F2-4679-9EDC-9C3D40B908D9}" srcId="{D1DEA77B-7147-468C-81AD-CAAE2F6BAD11}" destId="{89571358-E167-4EF7-9952-694C3F1C0B4F}" srcOrd="0" destOrd="0" parTransId="{842DDF29-62F9-4D91-BE9D-D9480D3C51C1}" sibTransId="{EA6D52A1-BF66-4E52-877F-EF43052F2721}"/>
    <dgm:cxn modelId="{F1621E34-1377-4630-A40E-F59577B84AE6}" type="presOf" srcId="{C0BA9628-ACC8-429D-B721-84E8274957B0}" destId="{26BE893A-DC33-4BDA-BBAF-AF6C55A0B79E}" srcOrd="1" destOrd="2" presId="urn:microsoft.com/office/officeart/2005/8/layout/vList4"/>
    <dgm:cxn modelId="{ACCD346A-22F6-4ABF-8583-67B966521316}" type="presOf" srcId="{D1DEA77B-7147-468C-81AD-CAAE2F6BAD11}" destId="{9FAFD51B-B004-4AD7-B96E-AFBE36CE9D5D}" srcOrd="0" destOrd="0" presId="urn:microsoft.com/office/officeart/2005/8/layout/vList4"/>
    <dgm:cxn modelId="{02C2C194-7D2D-4F4B-BBCB-465582C39513}" srcId="{89571358-E167-4EF7-9952-694C3F1C0B4F}" destId="{C83CD25F-7FA2-4C83-A585-D408632943FA}" srcOrd="0" destOrd="0" parTransId="{30406608-9A9B-4DBB-A9B9-FA5902110027}" sibTransId="{DA895DB0-0A63-4528-B388-226F32D80BA0}"/>
    <dgm:cxn modelId="{5002AACC-B7FD-4D7A-B0BE-12E9B9D8E8A1}" srcId="{11A16386-9C54-454F-AB6F-F77DB6467780}" destId="{668D5DC5-5051-4FFF-8803-417CAC8D78E9}" srcOrd="0" destOrd="0" parTransId="{D856E841-6049-45F0-BE67-79FD7E8EC16F}" sibTransId="{8CA63CBA-04D8-4F2D-817D-5A4639385EA1}"/>
    <dgm:cxn modelId="{6F3834D9-2BDF-48F8-B12C-65A87CABE5D3}" srcId="{D1DEA77B-7147-468C-81AD-CAAE2F6BAD11}" destId="{11A16386-9C54-454F-AB6F-F77DB6467780}" srcOrd="2" destOrd="0" parTransId="{F9D7DF67-BDF9-4E85-A39F-1ABDBE5F8E77}" sibTransId="{E3BDB054-9133-4EE7-AA3B-72690714FCD6}"/>
    <dgm:cxn modelId="{A6F0F65F-5917-4536-A7B1-AAA3393FE6E7}" srcId="{D1DEA77B-7147-468C-81AD-CAAE2F6BAD11}" destId="{838D96F9-147F-48EB-8C9E-7A5CB492141C}" srcOrd="1" destOrd="0" parTransId="{9BEC458E-139D-4075-8DFC-B1DE5387C493}" sibTransId="{7658C67E-7DF4-484F-82F6-743F656FF2A6}"/>
    <dgm:cxn modelId="{607753D2-A810-436C-80C9-CDCAB014630D}" srcId="{838D96F9-147F-48EB-8C9E-7A5CB492141C}" destId="{1EA0AB1A-27AB-4BE2-A7FA-262B0CA06616}" srcOrd="1" destOrd="0" parTransId="{01081D2F-B51F-4DFA-A222-71AC4D9D0AB7}" sibTransId="{9BA4618D-6788-494C-ADE7-A737E6AECD3B}"/>
    <dgm:cxn modelId="{B2FA8C9C-4E4E-4D11-9A91-1C0E32994BB5}" type="presOf" srcId="{9EE275F3-A66E-435B-BFDA-838754CE81E2}" destId="{9D37771E-F043-47F8-AB99-7415B4327650}" srcOrd="1" destOrd="1" presId="urn:microsoft.com/office/officeart/2005/8/layout/vList4"/>
    <dgm:cxn modelId="{75392BA0-9050-4899-8E84-1FAFC25566CC}" type="presOf" srcId="{668D5DC5-5051-4FFF-8803-417CAC8D78E9}" destId="{5E433D50-08FE-42D9-BEAD-58F27BBAC0D2}" srcOrd="1" destOrd="1" presId="urn:microsoft.com/office/officeart/2005/8/layout/vList4"/>
    <dgm:cxn modelId="{4106D478-B53A-4E1A-8057-A5A81152A61C}" type="presOf" srcId="{C83CD25F-7FA2-4C83-A585-D408632943FA}" destId="{6312CC34-C594-4901-B1BA-C3290D572CCE}" srcOrd="0" destOrd="1" presId="urn:microsoft.com/office/officeart/2005/8/layout/vList4"/>
    <dgm:cxn modelId="{AEC22B4F-A6BD-4A14-8475-045B22042DEA}" type="presOf" srcId="{838D96F9-147F-48EB-8C9E-7A5CB492141C}" destId="{1DC967A0-BC9F-4C12-BCEA-022D9533CD23}" srcOrd="0" destOrd="0" presId="urn:microsoft.com/office/officeart/2005/8/layout/vList4"/>
    <dgm:cxn modelId="{78830EB9-9637-46C8-813F-C3B422ECD3A3}" type="presOf" srcId="{1EA0AB1A-27AB-4BE2-A7FA-262B0CA06616}" destId="{1DC967A0-BC9F-4C12-BCEA-022D9533CD23}" srcOrd="0" destOrd="2" presId="urn:microsoft.com/office/officeart/2005/8/layout/vList4"/>
    <dgm:cxn modelId="{44E233C2-7B80-4C48-8303-78A0965A9EC9}" type="presOf" srcId="{C0BA9628-ACC8-429D-B721-84E8274957B0}" destId="{6312CC34-C594-4901-B1BA-C3290D572CCE}" srcOrd="0" destOrd="2" presId="urn:microsoft.com/office/officeart/2005/8/layout/vList4"/>
    <dgm:cxn modelId="{AA66640E-D314-42D8-B7E1-A1972C81B616}" type="presOf" srcId="{9EE275F3-A66E-435B-BFDA-838754CE81E2}" destId="{1DC967A0-BC9F-4C12-BCEA-022D9533CD23}" srcOrd="0" destOrd="1" presId="urn:microsoft.com/office/officeart/2005/8/layout/vList4"/>
    <dgm:cxn modelId="{BBBEB027-DB3C-4778-B365-5200C26120F9}" type="presOf" srcId="{89571358-E167-4EF7-9952-694C3F1C0B4F}" destId="{26BE893A-DC33-4BDA-BBAF-AF6C55A0B79E}" srcOrd="1" destOrd="0" presId="urn:microsoft.com/office/officeart/2005/8/layout/vList4"/>
    <dgm:cxn modelId="{9F7944DC-EB6E-4ED7-A449-8574C5F79338}" type="presOf" srcId="{11A16386-9C54-454F-AB6F-F77DB6467780}" destId="{BFEE50A7-3405-4EF6-8180-EAB3EB31BF58}" srcOrd="0" destOrd="0" presId="urn:microsoft.com/office/officeart/2005/8/layout/vList4"/>
    <dgm:cxn modelId="{F589BAB3-40E6-46DD-97A0-72B9674926FD}" type="presOf" srcId="{668D5DC5-5051-4FFF-8803-417CAC8D78E9}" destId="{BFEE50A7-3405-4EF6-8180-EAB3EB31BF58}" srcOrd="0" destOrd="1" presId="urn:microsoft.com/office/officeart/2005/8/layout/vList4"/>
    <dgm:cxn modelId="{A4598FF3-8B95-44F2-931D-222FD9451745}" type="presOf" srcId="{1EA0AB1A-27AB-4BE2-A7FA-262B0CA06616}" destId="{9D37771E-F043-47F8-AB99-7415B4327650}" srcOrd="1" destOrd="2" presId="urn:microsoft.com/office/officeart/2005/8/layout/vList4"/>
    <dgm:cxn modelId="{50E601BB-36AF-4295-8BC9-5F6FFBAD9691}" srcId="{838D96F9-147F-48EB-8C9E-7A5CB492141C}" destId="{9EE275F3-A66E-435B-BFDA-838754CE81E2}" srcOrd="0" destOrd="0" parTransId="{AEA730E6-30FB-43A0-833A-0ACAAE7FD618}" sibTransId="{341A2424-4846-4E73-A07A-25EF7F853B00}"/>
    <dgm:cxn modelId="{BA097D42-B9EB-4E60-AE95-1E1D7893511F}" type="presOf" srcId="{89571358-E167-4EF7-9952-694C3F1C0B4F}" destId="{6312CC34-C594-4901-B1BA-C3290D572CCE}" srcOrd="0" destOrd="0" presId="urn:microsoft.com/office/officeart/2005/8/layout/vList4"/>
    <dgm:cxn modelId="{2981464F-657C-47A4-97E8-D91D2410341B}" type="presOf" srcId="{C83CD25F-7FA2-4C83-A585-D408632943FA}" destId="{26BE893A-DC33-4BDA-BBAF-AF6C55A0B79E}" srcOrd="1" destOrd="1" presId="urn:microsoft.com/office/officeart/2005/8/layout/vList4"/>
    <dgm:cxn modelId="{BEA53717-051C-41A4-A1FC-E578472E2244}" type="presOf" srcId="{838D96F9-147F-48EB-8C9E-7A5CB492141C}" destId="{9D37771E-F043-47F8-AB99-7415B4327650}" srcOrd="1" destOrd="0" presId="urn:microsoft.com/office/officeart/2005/8/layout/vList4"/>
    <dgm:cxn modelId="{83D458E4-6FBA-4A33-9FFA-7145C00F501F}" type="presParOf" srcId="{9FAFD51B-B004-4AD7-B96E-AFBE36CE9D5D}" destId="{BEB1F9BB-BF13-4134-9EEC-977929721371}" srcOrd="0" destOrd="0" presId="urn:microsoft.com/office/officeart/2005/8/layout/vList4"/>
    <dgm:cxn modelId="{9EF27EDF-7319-4158-9B2D-D5AF51269B29}" type="presParOf" srcId="{BEB1F9BB-BF13-4134-9EEC-977929721371}" destId="{6312CC34-C594-4901-B1BA-C3290D572CCE}" srcOrd="0" destOrd="0" presId="urn:microsoft.com/office/officeart/2005/8/layout/vList4"/>
    <dgm:cxn modelId="{8A8E373E-C7D1-428B-B578-761FEB120A91}" type="presParOf" srcId="{BEB1F9BB-BF13-4134-9EEC-977929721371}" destId="{CD92142C-FE41-41CE-86EE-10F00DDCD723}" srcOrd="1" destOrd="0" presId="urn:microsoft.com/office/officeart/2005/8/layout/vList4"/>
    <dgm:cxn modelId="{82E36AA8-0527-4182-B47E-82D16A0A3C32}" type="presParOf" srcId="{BEB1F9BB-BF13-4134-9EEC-977929721371}" destId="{26BE893A-DC33-4BDA-BBAF-AF6C55A0B79E}" srcOrd="2" destOrd="0" presId="urn:microsoft.com/office/officeart/2005/8/layout/vList4"/>
    <dgm:cxn modelId="{DCA11A71-EC25-4763-BE58-9A2B263F1275}" type="presParOf" srcId="{9FAFD51B-B004-4AD7-B96E-AFBE36CE9D5D}" destId="{6115C350-3BFD-4DF9-BE0B-FB83E1F63897}" srcOrd="1" destOrd="0" presId="urn:microsoft.com/office/officeart/2005/8/layout/vList4"/>
    <dgm:cxn modelId="{9F6F80A5-0AA0-4281-B7BC-6BCDCDAAB70F}" type="presParOf" srcId="{9FAFD51B-B004-4AD7-B96E-AFBE36CE9D5D}" destId="{0FD3FC31-E429-4010-943A-6180C1F44166}" srcOrd="2" destOrd="0" presId="urn:microsoft.com/office/officeart/2005/8/layout/vList4"/>
    <dgm:cxn modelId="{B9DB43A7-A1B8-4EF9-8080-4432819FBFB8}" type="presParOf" srcId="{0FD3FC31-E429-4010-943A-6180C1F44166}" destId="{1DC967A0-BC9F-4C12-BCEA-022D9533CD23}" srcOrd="0" destOrd="0" presId="urn:microsoft.com/office/officeart/2005/8/layout/vList4"/>
    <dgm:cxn modelId="{2F234254-2DED-4193-B2AB-C98297174C17}" type="presParOf" srcId="{0FD3FC31-E429-4010-943A-6180C1F44166}" destId="{F8081EC0-0327-4EC1-940C-9B0788FA01FA}" srcOrd="1" destOrd="0" presId="urn:microsoft.com/office/officeart/2005/8/layout/vList4"/>
    <dgm:cxn modelId="{A8A4E29E-3D59-443B-AB51-210FAD0A72DE}" type="presParOf" srcId="{0FD3FC31-E429-4010-943A-6180C1F44166}" destId="{9D37771E-F043-47F8-AB99-7415B4327650}" srcOrd="2" destOrd="0" presId="urn:microsoft.com/office/officeart/2005/8/layout/vList4"/>
    <dgm:cxn modelId="{CA026C48-51E2-45F7-84F9-12F61EF9CEEC}" type="presParOf" srcId="{9FAFD51B-B004-4AD7-B96E-AFBE36CE9D5D}" destId="{7DDB8635-E0EB-435B-9200-5C610B8B9E94}" srcOrd="3" destOrd="0" presId="urn:microsoft.com/office/officeart/2005/8/layout/vList4"/>
    <dgm:cxn modelId="{E3220BA4-B3F4-49CC-9392-95F3CB816043}" type="presParOf" srcId="{9FAFD51B-B004-4AD7-B96E-AFBE36CE9D5D}" destId="{2B4C094B-57DC-41E3-904E-EE9F0F1CA7AB}" srcOrd="4" destOrd="0" presId="urn:microsoft.com/office/officeart/2005/8/layout/vList4"/>
    <dgm:cxn modelId="{08E9D937-B2B4-4F4C-A1CC-A07882D92E1A}" type="presParOf" srcId="{2B4C094B-57DC-41E3-904E-EE9F0F1CA7AB}" destId="{BFEE50A7-3405-4EF6-8180-EAB3EB31BF58}" srcOrd="0" destOrd="0" presId="urn:microsoft.com/office/officeart/2005/8/layout/vList4"/>
    <dgm:cxn modelId="{1B218B3B-62A9-42CD-992B-1010017D1F2D}" type="presParOf" srcId="{2B4C094B-57DC-41E3-904E-EE9F0F1CA7AB}" destId="{EFE81251-7E60-4AF3-8A14-F2D3BD89CF40}" srcOrd="1" destOrd="0" presId="urn:microsoft.com/office/officeart/2005/8/layout/vList4"/>
    <dgm:cxn modelId="{A0E02419-61A7-43E7-9B55-0AED2A8C509C}" type="presParOf" srcId="{2B4C094B-57DC-41E3-904E-EE9F0F1CA7AB}" destId="{5E433D50-08FE-42D9-BEAD-58F27BBAC0D2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12CC34-C594-4901-B1BA-C3290D572CCE}">
      <dsp:nvSpPr>
        <dsp:cNvPr id="0" name=""/>
        <dsp:cNvSpPr/>
      </dsp:nvSpPr>
      <dsp:spPr>
        <a:xfrm>
          <a:off x="0" y="0"/>
          <a:ext cx="4885509" cy="96845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 Un premier entretien individuel</a:t>
          </a:r>
          <a:endParaRPr lang="fr-FR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Déterminer vos besoins, vos priorités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Être à votre écoute et vous soutenir</a:t>
          </a:r>
          <a:endParaRPr lang="fr-FR" sz="1200" kern="1200" dirty="0"/>
        </a:p>
      </dsp:txBody>
      <dsp:txXfrm>
        <a:off x="1073947" y="0"/>
        <a:ext cx="3811561" cy="968453"/>
      </dsp:txXfrm>
    </dsp:sp>
    <dsp:sp modelId="{CD92142C-FE41-41CE-86EE-10F00DDCD723}">
      <dsp:nvSpPr>
        <dsp:cNvPr id="0" name=""/>
        <dsp:cNvSpPr/>
      </dsp:nvSpPr>
      <dsp:spPr>
        <a:xfrm>
          <a:off x="96845" y="96845"/>
          <a:ext cx="977101" cy="77476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5000" b="-15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C967A0-BC9F-4C12-BCEA-022D9533CD23}">
      <dsp:nvSpPr>
        <dsp:cNvPr id="0" name=""/>
        <dsp:cNvSpPr/>
      </dsp:nvSpPr>
      <dsp:spPr>
        <a:xfrm>
          <a:off x="0" y="1065298"/>
          <a:ext cx="4885509" cy="96845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 1 à 4 atelier(s) (groupe ou individuel)</a:t>
          </a:r>
          <a:endParaRPr lang="fr-FR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Partager avec d’autres patients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Répondre à vos attentes</a:t>
          </a:r>
          <a:endParaRPr lang="fr-FR" sz="1200" kern="1200" dirty="0"/>
        </a:p>
      </dsp:txBody>
      <dsp:txXfrm>
        <a:off x="1073947" y="1065298"/>
        <a:ext cx="3811561" cy="968453"/>
      </dsp:txXfrm>
    </dsp:sp>
    <dsp:sp modelId="{F8081EC0-0327-4EC1-940C-9B0788FA01FA}">
      <dsp:nvSpPr>
        <dsp:cNvPr id="0" name=""/>
        <dsp:cNvSpPr/>
      </dsp:nvSpPr>
      <dsp:spPr>
        <a:xfrm>
          <a:off x="96845" y="1162144"/>
          <a:ext cx="977101" cy="77476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EE50A7-3405-4EF6-8180-EAB3EB31BF58}">
      <dsp:nvSpPr>
        <dsp:cNvPr id="0" name=""/>
        <dsp:cNvSpPr/>
      </dsp:nvSpPr>
      <dsp:spPr>
        <a:xfrm>
          <a:off x="0" y="2130597"/>
          <a:ext cx="4885509" cy="96845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 Un deuxième entretien individuel</a:t>
          </a:r>
          <a:endParaRPr lang="fr-FR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Faire le bilan de votre participation au programme</a:t>
          </a:r>
          <a:endParaRPr lang="fr-FR" sz="1200" kern="1200" dirty="0"/>
        </a:p>
      </dsp:txBody>
      <dsp:txXfrm>
        <a:off x="1073947" y="2130597"/>
        <a:ext cx="3811561" cy="968453"/>
      </dsp:txXfrm>
    </dsp:sp>
    <dsp:sp modelId="{EFE81251-7E60-4AF3-8A14-F2D3BD89CF40}">
      <dsp:nvSpPr>
        <dsp:cNvPr id="0" name=""/>
        <dsp:cNvSpPr/>
      </dsp:nvSpPr>
      <dsp:spPr>
        <a:xfrm>
          <a:off x="96845" y="2227442"/>
          <a:ext cx="977101" cy="774762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BD02D-078F-407F-BA3E-0DD712DCC6D3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D6B6B2B-3F38-4FE6-A031-4486067732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7338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BD02D-078F-407F-BA3E-0DD712DCC6D3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D6B6B2B-3F38-4FE6-A031-4486067732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6607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BD02D-078F-407F-BA3E-0DD712DCC6D3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D6B6B2B-3F38-4FE6-A031-448606773243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1057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BD02D-078F-407F-BA3E-0DD712DCC6D3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D6B6B2B-3F38-4FE6-A031-4486067732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1938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BD02D-078F-407F-BA3E-0DD712DCC6D3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D6B6B2B-3F38-4FE6-A031-448606773243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2647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BD02D-078F-407F-BA3E-0DD712DCC6D3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D6B6B2B-3F38-4FE6-A031-4486067732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373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BD02D-078F-407F-BA3E-0DD712DCC6D3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6B2B-3F38-4FE6-A031-4486067732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154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BD02D-078F-407F-BA3E-0DD712DCC6D3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6B2B-3F38-4FE6-A031-4486067732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7218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BD02D-078F-407F-BA3E-0DD712DCC6D3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6B2B-3F38-4FE6-A031-4486067732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1745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BD02D-078F-407F-BA3E-0DD712DCC6D3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D6B6B2B-3F38-4FE6-A031-4486067732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354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BD02D-078F-407F-BA3E-0DD712DCC6D3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D6B6B2B-3F38-4FE6-A031-4486067732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98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BD02D-078F-407F-BA3E-0DD712DCC6D3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D6B6B2B-3F38-4FE6-A031-4486067732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9123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BD02D-078F-407F-BA3E-0DD712DCC6D3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6B2B-3F38-4FE6-A031-4486067732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8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BD02D-078F-407F-BA3E-0DD712DCC6D3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6B2B-3F38-4FE6-A031-4486067732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7863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BD02D-078F-407F-BA3E-0DD712DCC6D3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6B2B-3F38-4FE6-A031-4486067732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476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BD02D-078F-407F-BA3E-0DD712DCC6D3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D6B6B2B-3F38-4FE6-A031-4486067732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2483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BD02D-078F-407F-BA3E-0DD712DCC6D3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D6B6B2B-3F38-4FE6-A031-4486067732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6268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  <p:sldLayoutId id="2147483837" r:id="rId12"/>
    <p:sldLayoutId id="2147483838" r:id="rId13"/>
    <p:sldLayoutId id="2147483839" r:id="rId14"/>
    <p:sldLayoutId id="2147483840" r:id="rId15"/>
    <p:sldLayoutId id="21474838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12" Type="http://schemas.openxmlformats.org/officeDocument/2006/relationships/image" Target="../media/image7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6.png"/><Relationship Id="rId5" Type="http://schemas.openxmlformats.org/officeDocument/2006/relationships/diagramColors" Target="../diagrams/colors1.xml"/><Relationship Id="rId10" Type="http://schemas.openxmlformats.org/officeDocument/2006/relationships/hyperlink" Target="https://www.google.fr/url?sa=i&amp;url=http://www.dravet.fr/comprendre/crises/epilepsie-plaquette-information-prevention-crises-446876.html&amp;psig=AOvVaw3UO__RjN5rGtdDL_WHlnKH&amp;ust=1588066711789000&amp;source=images&amp;cd=vfe&amp;ved=0CAIQjRxqFwoTCMi-0dOniOkCFQAAAAAdAAAAABAF" TargetMode="Externa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CF6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7439129" y="2100563"/>
            <a:ext cx="3697124" cy="815608"/>
          </a:xfrm>
          <a:prstGeom prst="rect">
            <a:avLst/>
          </a:prstGeom>
          <a:gradFill>
            <a:gsLst>
              <a:gs pos="0">
                <a:srgbClr val="00B0F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/>
        </p:spPr>
        <p:txBody>
          <a:bodyPr wrap="square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 Programme</a:t>
            </a:r>
          </a:p>
          <a:p>
            <a:r>
              <a:rPr lang="fr-FR" sz="1100" dirty="0" smtClean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L’éducation thérapeutique fait partie intégrante et de façon permanente de la prise en charge du patient</a:t>
            </a:r>
            <a:r>
              <a:rPr lang="fr-FR" sz="1100" dirty="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fr-FR" sz="1100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415870716"/>
              </p:ext>
            </p:extLst>
          </p:nvPr>
        </p:nvGraphicFramePr>
        <p:xfrm>
          <a:off x="6844937" y="3039282"/>
          <a:ext cx="4885509" cy="3099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7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115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162" y="209291"/>
            <a:ext cx="1671151" cy="1403767"/>
          </a:xfrm>
          <a:prstGeom prst="rect">
            <a:avLst/>
          </a:prstGeom>
          <a:solidFill>
            <a:schemeClr val="accent2">
              <a:lumMod val="50000"/>
              <a:alpha val="50000"/>
            </a:schemeClr>
          </a:solidFill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5859" y="535500"/>
            <a:ext cx="585261" cy="350853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026" name="Picture 2" descr="Epilepsie : plaquette d'information sur la prévention des crises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5180" y="340229"/>
            <a:ext cx="2123217" cy="127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ce réservé du contenu 2"/>
          <p:cNvSpPr txBox="1">
            <a:spLocks/>
          </p:cNvSpPr>
          <p:nvPr/>
        </p:nvSpPr>
        <p:spPr>
          <a:xfrm>
            <a:off x="1174377" y="1946161"/>
            <a:ext cx="5096435" cy="4192172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t">
            <a:normAutofit fontScale="55000" lnSpcReduction="20000"/>
            <a:scene3d>
              <a:camera prst="orthographicFront"/>
              <a:lightRig rig="threePt" dir="t"/>
            </a:scene3d>
            <a:sp3d extrusionH="57150">
              <a:bevelB w="82550" h="38100" prst="coolSlant"/>
              <a:extrusionClr>
                <a:srgbClr val="ED9013"/>
              </a:extrusionClr>
            </a:sp3d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5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Un programme d’éducation thérapeutique,</a:t>
            </a:r>
          </a:p>
          <a:p>
            <a:endParaRPr lang="fr-FR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fr-FR" sz="25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Pour qui?</a:t>
            </a:r>
          </a:p>
          <a:p>
            <a:r>
              <a:rPr lang="fr-FR" sz="19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Pour toute personne épileptique se heurtant à des difficultés dans sa vie de tous les jours, que ce soit dans sa famille, en société ou au travail.</a:t>
            </a:r>
          </a:p>
          <a:p>
            <a:endParaRPr lang="fr-FR" sz="19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fr-FR" sz="25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Pourquoi?</a:t>
            </a:r>
          </a:p>
          <a:p>
            <a:r>
              <a:rPr lang="fr-FR" sz="19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-Mieux comprendre ma maladie, mon traitement, mon </a:t>
            </a:r>
            <a:r>
              <a:rPr lang="fr-FR" sz="19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suivi</a:t>
            </a:r>
            <a:r>
              <a:rPr lang="fr-FR" sz="1900" dirty="0">
                <a:solidFill>
                  <a:srgbClr val="002060"/>
                </a:solidFill>
                <a:latin typeface="Century Gothic" panose="020B0502020202020204" pitchFamily="34" charset="0"/>
              </a:rPr>
              <a:t>,</a:t>
            </a:r>
            <a:endParaRPr lang="fr-FR" sz="19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fr-FR" sz="19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-Mieux être écouté et compris en tenant compte de ma vie quotidienne et de mes projets,</a:t>
            </a:r>
          </a:p>
          <a:p>
            <a:r>
              <a:rPr lang="fr-FR" sz="19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-Discuter de ma situation et être rassuré,</a:t>
            </a:r>
          </a:p>
          <a:p>
            <a:r>
              <a:rPr lang="fr-FR" sz="19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-Prendre soin de moi et de mon entourage,</a:t>
            </a:r>
          </a:p>
          <a:p>
            <a:r>
              <a:rPr lang="fr-FR" sz="19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-Me sentir moins seul et trouver des personnes qui m’aident à faire face,</a:t>
            </a:r>
          </a:p>
          <a:p>
            <a:r>
              <a:rPr lang="fr-FR" sz="19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-Savoir où m’adresser en cas de besoin,</a:t>
            </a:r>
          </a:p>
          <a:p>
            <a:endParaRPr lang="fr-FR" sz="19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fr-FR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Il apparait essentiel d’offrir aux personnes souffrant d’épilepsie et à leur entourage un programme qui les aide à mieux vivre avec la maladie au quotidien</a:t>
            </a:r>
            <a:r>
              <a:rPr lang="fr-FR" sz="22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</a:t>
            </a:r>
            <a:endParaRPr lang="fr-FR" sz="2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Picture 2" descr="http://www.bodet.com/images/stories/Actualites/Hopital_de_Toulouse.jpg"/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33" t="21768" r="8829" b="23828"/>
          <a:stretch/>
        </p:blipFill>
        <p:spPr bwMode="auto">
          <a:xfrm>
            <a:off x="5358172" y="6190443"/>
            <a:ext cx="1475656" cy="659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2708564" y="399012"/>
            <a:ext cx="6774873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accent2">
                    <a:lumMod val="75000"/>
                  </a:schemeClr>
                </a:solidFill>
              </a:rPr>
              <a:t>Mieux vivre avec l’épilepsie</a:t>
            </a:r>
          </a:p>
        </p:txBody>
      </p:sp>
    </p:spTree>
    <p:extLst>
      <p:ext uri="{BB962C8B-B14F-4D97-AF65-F5344CB8AC3E}">
        <p14:creationId xmlns:p14="http://schemas.microsoft.com/office/powerpoint/2010/main" val="300580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7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2"/>
          <p:cNvSpPr txBox="1">
            <a:spLocks/>
          </p:cNvSpPr>
          <p:nvPr/>
        </p:nvSpPr>
        <p:spPr>
          <a:xfrm>
            <a:off x="1126671" y="1367906"/>
            <a:ext cx="4816930" cy="30854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20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  </a:t>
            </a:r>
            <a:r>
              <a:rPr lang="fr-FR" sz="2000" b="1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Les différents ateliers proposés</a:t>
            </a:r>
          </a:p>
          <a:p>
            <a:pPr marL="0" indent="0" algn="ctr">
              <a:buNone/>
            </a:pPr>
            <a:r>
              <a:rPr lang="fr-FR" sz="14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(individuels ou collectifs)</a:t>
            </a:r>
          </a:p>
          <a:p>
            <a:pPr marL="0" indent="0">
              <a:buNone/>
            </a:pPr>
            <a:endParaRPr lang="fr-FR" sz="1600" dirty="0" smtClean="0">
              <a:latin typeface="Calibri" panose="020F0502020204030204" pitchFamily="34" charset="0"/>
            </a:endParaRPr>
          </a:p>
          <a:p>
            <a:r>
              <a:rPr lang="fr-FR" b="1" dirty="0" smtClean="0">
                <a:solidFill>
                  <a:srgbClr val="ED901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ÉPI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sait tout!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                                                                      </a:t>
            </a:r>
            <a:r>
              <a:rPr lang="fr-FR" sz="13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Pour mieux </a:t>
            </a:r>
            <a:r>
              <a:rPr lang="fr-FR" sz="13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connaitre </a:t>
            </a:r>
            <a:r>
              <a:rPr lang="fr-FR" sz="13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ma maladie</a:t>
            </a:r>
            <a:endParaRPr lang="fr-FR" sz="1300" dirty="0" smtClean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Prendre mon traitement, faire attention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à… </a:t>
            </a:r>
            <a:r>
              <a:rPr lang="fr-FR" b="1" dirty="0" smtClean="0">
                <a:solidFill>
                  <a:srgbClr val="ED9013"/>
                </a:solidFill>
                <a:latin typeface="Lucida Handwriting" panose="03010101010101010101" pitchFamily="66" charset="0"/>
              </a:rPr>
              <a:t>ÉPI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Elephant" panose="02020904090505020303" pitchFamily="18" charset="0"/>
              </a:rPr>
              <a:t>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quoi encore?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                                                                               </a:t>
            </a:r>
            <a:r>
              <a:rPr lang="fr-FR" sz="13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Pour </a:t>
            </a:r>
            <a:r>
              <a:rPr lang="fr-FR" sz="13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mieux </a:t>
            </a:r>
            <a:r>
              <a:rPr lang="fr-FR" sz="13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gérer </a:t>
            </a:r>
            <a:r>
              <a:rPr lang="fr-FR" sz="13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ma maladie      </a:t>
            </a:r>
            <a:endParaRPr lang="fr-FR" sz="1300" dirty="0" smtClean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Le travail? La conduite? Le sport? Les voyages?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… </a:t>
            </a:r>
            <a:r>
              <a:rPr lang="fr-FR" b="1" dirty="0" smtClean="0">
                <a:solidFill>
                  <a:srgbClr val="ED901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ÉPI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 pourquoi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pas?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                                                                    </a:t>
            </a:r>
            <a:r>
              <a:rPr lang="fr-FR" sz="13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Pour s’adapter </a:t>
            </a:r>
            <a:r>
              <a:rPr lang="fr-FR" sz="13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aux situations de la vie </a:t>
            </a:r>
            <a:r>
              <a:rPr lang="fr-FR" sz="13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quotidienne</a:t>
            </a:r>
            <a:endParaRPr lang="fr-FR" sz="1300" dirty="0" smtClean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Etre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femme… </a:t>
            </a:r>
            <a:r>
              <a:rPr lang="fr-FR" b="1" dirty="0">
                <a:solidFill>
                  <a:srgbClr val="ED9013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ÉPI</a:t>
            </a:r>
            <a:r>
              <a:rPr lang="fr-FR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maman.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                                               </a:t>
            </a:r>
            <a:r>
              <a:rPr lang="fr-FR" sz="13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Pour préparer une future grossesse</a:t>
            </a:r>
            <a:endParaRPr lang="fr-FR" sz="130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1488" y="1406766"/>
            <a:ext cx="3305690" cy="2858409"/>
          </a:xfrm>
          <a:prstGeom prst="rect">
            <a:avLst/>
          </a:prstGeom>
          <a:solidFill>
            <a:srgbClr val="81D969"/>
          </a:solidFill>
        </p:spPr>
      </p:pic>
      <p:sp>
        <p:nvSpPr>
          <p:cNvPr id="5" name="Double flèche horizontale 4"/>
          <p:cNvSpPr/>
          <p:nvPr/>
        </p:nvSpPr>
        <p:spPr>
          <a:xfrm>
            <a:off x="6147581" y="2668327"/>
            <a:ext cx="2138289" cy="484632"/>
          </a:xfrm>
          <a:prstGeom prst="leftRightArrow">
            <a:avLst/>
          </a:prstGeom>
          <a:solidFill>
            <a:srgbClr val="ED9013"/>
          </a:solidFill>
          <a:ln>
            <a:solidFill>
              <a:srgbClr val="ED90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3559295" y="4991723"/>
            <a:ext cx="5073411" cy="156966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latin typeface="Calibri" panose="020F0502020204030204" pitchFamily="34" charset="0"/>
              </a:rPr>
              <a:t>Composition de l’équipe: </a:t>
            </a:r>
          </a:p>
          <a:p>
            <a:pPr algn="ctr"/>
            <a:endParaRPr lang="fr-FR" sz="1200" dirty="0" smtClean="0">
              <a:latin typeface="Calibri" panose="020F0502020204030204" pitchFamily="34" charset="0"/>
            </a:endParaRPr>
          </a:p>
          <a:p>
            <a:r>
              <a:rPr lang="fr-FR" sz="1400" dirty="0" smtClean="0">
                <a:latin typeface="Calibri" panose="020F0502020204030204" pitchFamily="34" charset="0"/>
              </a:rPr>
              <a:t> - Dr Marie </a:t>
            </a:r>
            <a:r>
              <a:rPr lang="fr-FR" sz="1400" dirty="0" err="1" smtClean="0">
                <a:latin typeface="Calibri" panose="020F0502020204030204" pitchFamily="34" charset="0"/>
              </a:rPr>
              <a:t>Denuelle</a:t>
            </a:r>
            <a:r>
              <a:rPr lang="fr-FR" sz="1400" dirty="0" smtClean="0">
                <a:latin typeface="Calibri" panose="020F0502020204030204" pitchFamily="34" charset="0"/>
              </a:rPr>
              <a:t>, neurologue coordonnateur</a:t>
            </a:r>
          </a:p>
          <a:p>
            <a:r>
              <a:rPr lang="fr-FR" sz="1400" dirty="0" smtClean="0">
                <a:latin typeface="Calibri" panose="020F0502020204030204" pitchFamily="34" charset="0"/>
              </a:rPr>
              <a:t> - Mme Séverine Le Crenn et Mme Nathalie </a:t>
            </a:r>
            <a:r>
              <a:rPr lang="fr-FR" sz="1400" dirty="0" err="1" smtClean="0">
                <a:latin typeface="Calibri" panose="020F0502020204030204" pitchFamily="34" charset="0"/>
              </a:rPr>
              <a:t>Thauvoye</a:t>
            </a:r>
            <a:r>
              <a:rPr lang="fr-FR" sz="1400" dirty="0" smtClean="0">
                <a:latin typeface="Calibri" panose="020F0502020204030204" pitchFamily="34" charset="0"/>
              </a:rPr>
              <a:t>, infirmières</a:t>
            </a:r>
          </a:p>
          <a:p>
            <a:endParaRPr lang="fr-FR" sz="1400" dirty="0" smtClean="0">
              <a:latin typeface="Calibri" panose="020F0502020204030204" pitchFamily="34" charset="0"/>
            </a:endParaRPr>
          </a:p>
          <a:p>
            <a:r>
              <a:rPr lang="fr-FR" sz="1400" b="1" dirty="0" smtClean="0">
                <a:latin typeface="Calibri" panose="020F0502020204030204" pitchFamily="34" charset="0"/>
              </a:rPr>
              <a:t>Contact</a:t>
            </a:r>
            <a:r>
              <a:rPr lang="fr-FR" sz="1400" dirty="0" smtClean="0">
                <a:latin typeface="Calibri" panose="020F0502020204030204" pitchFamily="34" charset="0"/>
              </a:rPr>
              <a:t> -  Mail : </a:t>
            </a:r>
            <a:r>
              <a:rPr lang="fr-FR" sz="1400" dirty="0" err="1" smtClean="0">
                <a:latin typeface="Calibri" panose="020F0502020204030204" pitchFamily="34" charset="0"/>
              </a:rPr>
              <a:t>PPRETPEPI@chu-toulouse.f</a:t>
            </a:r>
            <a:r>
              <a:rPr lang="fr-FR" sz="1400" dirty="0" smtClean="0">
                <a:latin typeface="Calibri" panose="020F0502020204030204" pitchFamily="34" charset="0"/>
              </a:rPr>
              <a:t> </a:t>
            </a:r>
          </a:p>
          <a:p>
            <a:r>
              <a:rPr lang="fr-FR" sz="1400" dirty="0" smtClean="0">
                <a:latin typeface="Calibri" panose="020F0502020204030204" pitchFamily="34" charset="0"/>
              </a:rPr>
              <a:t>               -  Tel    : 05 61 77 57 04 </a:t>
            </a:r>
            <a:endParaRPr lang="fr-FR" sz="1400" dirty="0">
              <a:latin typeface="Calibri" panose="020F0502020204030204" pitchFamily="34" charset="0"/>
            </a:endParaRPr>
          </a:p>
        </p:txBody>
      </p:sp>
      <p:pic>
        <p:nvPicPr>
          <p:cNvPr id="8" name="Picture 2" descr="http://www.bodet.com/images/stories/Actualites/Hopital_de_Toulous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33" t="21768" r="8829" b="23828"/>
          <a:stretch/>
        </p:blipFill>
        <p:spPr bwMode="auto">
          <a:xfrm>
            <a:off x="10561544" y="6063180"/>
            <a:ext cx="1475656" cy="659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ZoneTexte 9"/>
          <p:cNvSpPr txBox="1"/>
          <p:nvPr/>
        </p:nvSpPr>
        <p:spPr>
          <a:xfrm>
            <a:off x="2708564" y="309208"/>
            <a:ext cx="6774873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accent2">
                    <a:lumMod val="75000"/>
                  </a:schemeClr>
                </a:solidFill>
              </a:rPr>
              <a:t>Mieux vivre avec l’épilepsie</a:t>
            </a:r>
          </a:p>
        </p:txBody>
      </p:sp>
    </p:spTree>
    <p:extLst>
      <p:ext uri="{BB962C8B-B14F-4D97-AF65-F5344CB8AC3E}">
        <p14:creationId xmlns:p14="http://schemas.microsoft.com/office/powerpoint/2010/main" val="427507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7765</TotalTime>
  <Words>326</Words>
  <Application>Microsoft Office PowerPoint</Application>
  <PresentationFormat>Personnalisé</PresentationFormat>
  <Paragraphs>40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Brin</vt:lpstr>
      <vt:lpstr>Présentation PowerPoint</vt:lpstr>
      <vt:lpstr>Présentation PowerPoint</vt:lpstr>
    </vt:vector>
  </TitlesOfParts>
  <Company>CHU Toulouse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Mieux vivre avec l’épilepsie</dc:title>
  <dc:creator>Education thérapeutique Epilepsie</dc:creator>
  <cp:lastModifiedBy>tete</cp:lastModifiedBy>
  <cp:revision>76</cp:revision>
  <dcterms:created xsi:type="dcterms:W3CDTF">2020-04-21T13:46:05Z</dcterms:created>
  <dcterms:modified xsi:type="dcterms:W3CDTF">2020-06-22T12:50:49Z</dcterms:modified>
</cp:coreProperties>
</file>